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08" r:id="rId2"/>
    <p:sldId id="309" r:id="rId3"/>
    <p:sldId id="31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0"/>
    <a:srgbClr val="002C70"/>
    <a:srgbClr val="FF7F0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C4892-C15C-AA4E-9ED4-7B6605043632}" v="23" dt="2023-03-25T17:03:44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>
      <p:cViewPr>
        <p:scale>
          <a:sx n="114" d="100"/>
          <a:sy n="114" d="100"/>
        </p:scale>
        <p:origin x="712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ja Đokić" userId="70525a1869743307" providerId="LiveId" clId="{C3420962-3CEE-4A88-9A3D-8EC93E9E6CBC}"/>
    <pc:docChg chg="modSld sldOrd">
      <pc:chgData name="Andrija Đokić" userId="70525a1869743307" providerId="LiveId" clId="{C3420962-3CEE-4A88-9A3D-8EC93E9E6CBC}" dt="2023-03-23T12:28:47.725" v="1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</pc:docChg>
  </pc:docChgLst>
  <pc:docChgLst>
    <pc:chgData name="Kemal Önen" userId="3c9c56e8327bd642" providerId="LiveId" clId="{A71C4892-C15C-AA4E-9ED4-7B6605043632}"/>
    <pc:docChg chg="undo custSel addSld delSld modSld modMainMaster">
      <pc:chgData name="Kemal Önen" userId="3c9c56e8327bd642" providerId="LiveId" clId="{A71C4892-C15C-AA4E-9ED4-7B6605043632}" dt="2023-03-25T17:07:44.852" v="1027" actId="1076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5T17:07:44.852" v="1027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5T17:07:13.092" v="1024" actId="403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5T17:07:44.852" v="1027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5T17:07:23.633" v="1026" actId="403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5T17:06:27.158" v="1013" actId="1036"/>
          <ac:spMkLst>
            <pc:docMk/>
            <pc:sldMk cId="76050475" sldId="309"/>
            <ac:spMk id="7" creationId="{5791FD22-9FE4-FD43-70A9-DCE9E9FDCC5F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5T17:02:22.092" v="894" actId="1076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5T17:02:02.687" v="891" actId="693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5T17:02:12.634" v="892" actId="1076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5T16:55:44.102" v="747" actId="1076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5T16:56:38.808" v="767" actId="1076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5T16:57:20.958" v="862" actId="1038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mod">
          <ac:chgData name="Kemal Önen" userId="3c9c56e8327bd642" providerId="LiveId" clId="{A71C4892-C15C-AA4E-9ED4-7B6605043632}" dt="2023-03-25T17:01:48.788" v="883" actId="1076"/>
          <ac:picMkLst>
            <pc:docMk/>
            <pc:sldMk cId="3117015687" sldId="310"/>
            <ac:picMk id="14" creationId="{7A011058-33A0-9AE1-A648-BDACC409E648}"/>
          </ac:picMkLst>
        </pc:pic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3T09:54:46.317" v="476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3T09:54:29.540" v="474" actId="20577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3T09:54:29.540" v="474" actId="20577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modSp mod">
          <pc:chgData name="Kemal Önen" userId="3c9c56e8327bd642" providerId="LiveId" clId="{A71C4892-C15C-AA4E-9ED4-7B6605043632}" dt="2023-03-23T09:54:42.327" v="475"/>
          <pc:sldLayoutMkLst>
            <pc:docMk/>
            <pc:sldMasterMk cId="1353917464" sldId="2147483648"/>
            <pc:sldLayoutMk cId="1116135661" sldId="2147483652"/>
          </pc:sldLayoutMkLst>
          <pc:spChg chg="mod">
            <ac:chgData name="Kemal Önen" userId="3c9c56e8327bd642" providerId="LiveId" clId="{A71C4892-C15C-AA4E-9ED4-7B6605043632}" dt="2023-03-23T09:54:42.327" v="475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</pc:sldLayoutChg>
        <pc:sldLayoutChg chg="modSp mod">
          <pc:chgData name="Kemal Önen" userId="3c9c56e8327bd642" providerId="LiveId" clId="{A71C4892-C15C-AA4E-9ED4-7B6605043632}" dt="2023-03-23T09:54:46.317" v="476"/>
          <pc:sldLayoutMkLst>
            <pc:docMk/>
            <pc:sldMasterMk cId="1353917464" sldId="2147483648"/>
            <pc:sldLayoutMk cId="2720335469" sldId="2147483653"/>
          </pc:sldLayoutMkLst>
          <pc:spChg chg="mod">
            <ac:chgData name="Kemal Önen" userId="3c9c56e8327bd642" providerId="LiveId" clId="{A71C4892-C15C-AA4E-9ED4-7B6605043632}" dt="2023-03-23T09:54:46.317" v="476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CF7C9B2-1C04-4AC9-BF33-8ED94CCE6523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400"/>
              <a:t>Önen, </a:t>
            </a:r>
            <a:r>
              <a:rPr lang="de-AT" sz="2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25/03/2023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8C42F86-46EF-4403-BEA0-0C4F0D2C16C7}"/>
              </a:ext>
            </a:extLst>
          </p:cNvPr>
          <p:cNvSpPr txBox="1">
            <a:spLocks/>
          </p:cNvSpPr>
          <p:nvPr userDrawn="1"/>
        </p:nvSpPr>
        <p:spPr>
          <a:xfrm>
            <a:off x="10064125" y="53934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2400"/>
              <a:t>Önen, </a:t>
            </a:r>
            <a:r>
              <a:rPr lang="de-AT" sz="2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002C70"/>
                </a:solidFill>
              </a:rPr>
              <a:t>Lukas Prader</a:t>
            </a:r>
            <a:r>
              <a:rPr lang="de-DE" baseline="30000">
                <a:solidFill>
                  <a:srgbClr val="002C70"/>
                </a:solidFill>
              </a:rPr>
              <a:t>1</a:t>
            </a:r>
            <a:r>
              <a:rPr lang="de-DE">
                <a:solidFill>
                  <a:srgbClr val="002C70"/>
                </a:solidFill>
              </a:rPr>
              <a:t>,</a:t>
            </a:r>
            <a:r>
              <a:rPr lang="de-AT">
                <a:solidFill>
                  <a:srgbClr val="002C70"/>
                </a:solidFill>
              </a:rPr>
              <a:t>Andrija </a:t>
            </a:r>
            <a:r>
              <a:rPr lang="de-AT" err="1">
                <a:solidFill>
                  <a:srgbClr val="002C70"/>
                </a:solidFill>
              </a:rPr>
              <a:t>Đokić</a:t>
            </a:r>
            <a:r>
              <a:rPr lang="de-DE" baseline="30000">
                <a:solidFill>
                  <a:srgbClr val="002C70"/>
                </a:solidFill>
              </a:rPr>
              <a:t>2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DE">
                <a:solidFill>
                  <a:srgbClr val="002C70"/>
                </a:solidFill>
              </a:rPr>
              <a:t>Kemal Önen</a:t>
            </a:r>
            <a:r>
              <a:rPr lang="de-DE" baseline="30000">
                <a:solidFill>
                  <a:srgbClr val="002C70"/>
                </a:solidFill>
              </a:rPr>
              <a:t>3</a:t>
            </a:r>
          </a:p>
          <a:p>
            <a:r>
              <a:rPr lang="de-DE">
                <a:solidFill>
                  <a:srgbClr val="002C70"/>
                </a:solidFill>
              </a:rPr>
              <a:t>Betreuer: </a:t>
            </a:r>
            <a:r>
              <a:rPr lang="de-AT" err="1">
                <a:solidFill>
                  <a:srgbClr val="002C70"/>
                </a:solidFill>
              </a:rPr>
              <a:t>Atilay</a:t>
            </a:r>
            <a:r>
              <a:rPr lang="de-AT">
                <a:solidFill>
                  <a:srgbClr val="002C70"/>
                </a:solidFill>
              </a:rPr>
              <a:t> </a:t>
            </a:r>
            <a:r>
              <a:rPr lang="de-AT" err="1">
                <a:solidFill>
                  <a:srgbClr val="002C70"/>
                </a:solidFill>
              </a:rPr>
              <a:t>Ayasli</a:t>
            </a:r>
            <a:r>
              <a:rPr lang="de-AT">
                <a:solidFill>
                  <a:srgbClr val="002C70"/>
                </a:solidFill>
              </a:rPr>
              <a:t>, </a:t>
            </a:r>
            <a:r>
              <a:rPr lang="de-AT" err="1">
                <a:solidFill>
                  <a:srgbClr val="002C70"/>
                </a:solidFill>
              </a:rPr>
              <a:t>MSc</a:t>
            </a:r>
            <a:r>
              <a:rPr lang="de-AT">
                <a:solidFill>
                  <a:srgbClr val="002C70"/>
                </a:solidFill>
              </a:rPr>
              <a:t>.</a:t>
            </a:r>
            <a:endParaRPr lang="de-DE">
              <a:solidFill>
                <a:srgbClr val="002C70"/>
              </a:solidFill>
            </a:endParaRPr>
          </a:p>
          <a:p>
            <a:r>
              <a:rPr lang="de-AT" err="1">
                <a:solidFill>
                  <a:srgbClr val="002C70"/>
                </a:solidFill>
              </a:rPr>
              <a:t>Versuchsdurchführung</a:t>
            </a:r>
            <a:r>
              <a:rPr lang="de-AT">
                <a:solidFill>
                  <a:srgbClr val="002C70"/>
                </a:solidFill>
              </a:rPr>
              <a:t> am: 23.03.2023 </a:t>
            </a:r>
          </a:p>
          <a:p>
            <a:r>
              <a:rPr lang="de-AT">
                <a:solidFill>
                  <a:srgbClr val="002C70"/>
                </a:solidFill>
              </a:rPr>
              <a:t>Datum der Präsentation: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3733796" y="1564032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Theoretischer Hintergrund</a:t>
            </a:r>
            <a:endParaRPr lang="en-AT" b="1" dirty="0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3733792" y="3042188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3733793" y="4476714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002D70"/>
                </a:solidFill>
              </a:rPr>
              <a:t>Resultate</a:t>
            </a:r>
            <a:endParaRPr lang="de-DE" b="1" dirty="0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3733795" y="5936693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002D70"/>
                </a:solidFill>
              </a:rPr>
              <a:t>Diskussion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A011058-33A0-9AE1-A648-BDACC409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28824"/>
            <a:ext cx="5626100" cy="42037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Messung der Geigerzähler-Charakteristik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 dirty="0"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 dirty="0">
                <a:sym typeface="Wingdings" pitchFamily="2" charset="2"/>
              </a:rPr>
              <a:t>Folgenden auf 900 V gestellt.</a:t>
            </a:r>
            <a:endParaRPr lang="de-DE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8444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[1]: </a:t>
            </a:r>
            <a:r>
              <a:rPr lang="de-AT" sz="1100" dirty="0">
                <a:effectLst/>
                <a:latin typeface="SFRM1095"/>
              </a:rPr>
              <a:t>Univ.-Prof. Dr. Gerhard Kirchmair et. al., “</a:t>
            </a:r>
            <a:r>
              <a:rPr lang="de-AT" sz="1100" dirty="0" err="1">
                <a:effectLst/>
                <a:latin typeface="SFRM1095"/>
              </a:rPr>
              <a:t>Grundpaktikum</a:t>
            </a:r>
            <a:r>
              <a:rPr lang="de-AT" sz="1100" dirty="0">
                <a:effectLst/>
                <a:latin typeface="SFRM1095"/>
              </a:rPr>
              <a:t> 2, Versuch 1: Halbleiterbauelemente.” </a:t>
            </a:r>
            <a:r>
              <a:rPr lang="de-AT" sz="1100" dirty="0" err="1">
                <a:effectLst/>
                <a:latin typeface="SFRM1095"/>
              </a:rPr>
              <a:t>Praktikumsvorchrift</a:t>
            </a:r>
            <a:r>
              <a:rPr lang="de-AT" sz="1100" dirty="0">
                <a:effectLst/>
                <a:latin typeface="SFRM1095"/>
              </a:rPr>
              <a:t>, Sommersemester 2023. </a:t>
            </a:r>
            <a:endParaRPr lang="de-AT" sz="1100" dirty="0"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Messung</a:t>
            </a:r>
            <a:r>
              <a:rPr lang="de-DE" b="1" dirty="0"/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Literatur</a:t>
            </a:r>
            <a:r>
              <a:rPr lang="de-DE" sz="2000" b="1" baseline="30000" dirty="0"/>
              <a:t>[1]</a:t>
            </a:r>
            <a:r>
              <a:rPr lang="de-DE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Macintosh PowerPoint</Application>
  <PresentationFormat>Breitbild</PresentationFormat>
  <Paragraphs>19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SFRM1095</vt:lpstr>
      <vt:lpstr>Wingdings</vt:lpstr>
      <vt:lpstr>Office</vt:lpstr>
      <vt:lpstr>Grundpraktikum 2 –  Versuch 2: Radioaktivität</vt:lpstr>
      <vt:lpstr>Übersicht</vt:lpstr>
      <vt:lpstr>Messung der Geigerzähler-Charakteristik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1</cp:revision>
  <dcterms:created xsi:type="dcterms:W3CDTF">2021-11-20T13:03:09Z</dcterms:created>
  <dcterms:modified xsi:type="dcterms:W3CDTF">2023-03-25T17:07:54Z</dcterms:modified>
</cp:coreProperties>
</file>